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have heard of ‘city bu city’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 city or not city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internet buzzword created by an American blogger Baobaoxiong.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可知，这一网络流行语非常受欢迎。故选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347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断文章写作手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develop his idea in Paragraph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telling stories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giving examples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listing numbers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5" name="中考新考法-8.eps" descr="id:2147507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97696" y="898009"/>
            <a:ext cx="6984776" cy="66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写作手法题。根据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visa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 transit policy started in 2013. At that time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travellers could only stay for 72 hours in seven big cities in China. Now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travellers can stay for 144 hours in 41 places across 19 provinces.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可知，作者在第三段中列出了过境免签政策的相关数据。故选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289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子还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one is the best to fill in the blank of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Seeing is believing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Practice makes perfect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there is a will, there is a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4" name="中考新考法-4.eps" descr="id:2147507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73896" y="896661"/>
            <a:ext cx="5256584" cy="670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6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this policy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and more people get to see the real China.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whole reason why we decided to come to China—we wanted to see exactly what it’s like for ourselves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可知，外国游客希望亲眼看见真正的中国，因此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眼见为实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282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smaller number of foreigners are visiting China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Foreigners can stay in China longer without a document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Foreign travellers are becoming more interested in everyday life in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47776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3760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 they prefer experiencing everyday activities like shopping at markets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riding shared bikes and joining square dancing in parks. These activities give foreigners a closer look at everyday life in China.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可知，许多外国游客想要体验日常活动，近距离地了解中国的日常生活。故选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5580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断主旨大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idea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development of Chinese cities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experiences of foreign travellers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influence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visa-free transit policy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4" name="中考新考法-6.eps" descr="id:21475079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7397" y="914904"/>
            <a:ext cx="5676187" cy="61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34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主旨大意题。通读全文可知，过境免签政策将大量外国游客引入中国，因此本文介绍的是过境免签政策的影响。故选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14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287" y="692696"/>
            <a:ext cx="11530415" cy="158774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48880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文通过介绍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这一网络流行语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引出了中国过境免签政策的影响。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4077072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海南华侨中学期中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852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have heard of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 bu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internet buzzword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流行行话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created by an American blogger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博主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Baobaoxiong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used to ask if a place is like a big modern city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4276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Millions of foreigners like Baobaoxiong are visiting China and posting their travel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visa-free transit policy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过境免签政策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plays an important role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Travellers from 54 countries can stay in China for up to six days without a visa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签证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long as they have a travel document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connecting ticket to leave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367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visa-free transit policy started in 2013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time, travellers could only stay for 72 hours in seven big cities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travellers can stay for 144 hours in 41 places across 19 provinces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attracted more and more travellers to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first three months of this year, over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98 million foreigners came to China through visa-free policies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028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3847"/>
            <a:ext cx="11485848" cy="164916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this policy, more and more people get to see the real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558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the whole reason why we decided to come to China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wanted to see exactly what it’s like for ourselves,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Irish YouTuber Luke in his online video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Chengdu was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fantastic, beautiful and modern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totally different from what he had heard about China from Western media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6126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Yuyuantantian, a Chinese blogger, studied 100 China travel videos made by foreigners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found foreigners used to visit famous places like the Great Wall and the Summer Palace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now they prefer experiencing everyday activities like shopping at markets, riding shared bikes and joining square dancing in parks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activities give foreigners a closer look at everyday life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066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Chinese blogger created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 bu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 bu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popular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place means the place is not modern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36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609</Words>
  <Application>Microsoft Office PowerPoint</Application>
  <PresentationFormat>自定义</PresentationFormat>
  <Paragraphs>40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